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58AC528-0652-49E0-9D67-78638ED59AA2}"/>
    <pc:docChg chg="custSel modSld">
      <pc:chgData name="Narelle Wheaton" userId="6e1b2b30-480e-4f91-806b-6735d5b9e446" providerId="ADAL" clId="{658AC528-0652-49E0-9D67-78638ED59AA2}" dt="2023-08-10T03:01:54.198" v="17" actId="404"/>
      <pc:docMkLst>
        <pc:docMk/>
      </pc:docMkLst>
      <pc:sldChg chg="modSp mod">
        <pc:chgData name="Narelle Wheaton" userId="6e1b2b30-480e-4f91-806b-6735d5b9e446" providerId="ADAL" clId="{658AC528-0652-49E0-9D67-78638ED59AA2}" dt="2023-08-10T03:01:54.198" v="17" actId="404"/>
        <pc:sldMkLst>
          <pc:docMk/>
          <pc:sldMk cId="2494115255" sldId="256"/>
        </pc:sldMkLst>
        <pc:spChg chg="mod">
          <ac:chgData name="Narelle Wheaton" userId="6e1b2b30-480e-4f91-806b-6735d5b9e446" providerId="ADAL" clId="{658AC528-0652-49E0-9D67-78638ED59AA2}" dt="2023-08-10T03:01:54.198" v="17" actId="404"/>
          <ac:spMkLst>
            <pc:docMk/>
            <pc:sldMk cId="2494115255" sldId="256"/>
            <ac:spMk id="3" creationId="{3DFC20BE-9620-462F-8C23-37908EFE78B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C56A1-FCD8-4AE0-9CBE-9308306B65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ADC59A-BB5A-4039-8D84-AD9DF12ADA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9ECE72-A939-4B07-8A68-E18CBE723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D8742-77D6-4A9F-9D70-B015B941967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B7399B-DE88-44AB-86E2-BB3D08488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5E4FFA-AD43-4301-9F95-39804024E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AE0A-5AE2-4E8B-BA59-114DE1D65E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5786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8E2B7-F405-4BEE-8E70-FC5BA5C07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526660-906F-4123-A0F8-C28513A3CC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6F790D-D4D7-4204-8517-FED9EBC3C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D8742-77D6-4A9F-9D70-B015B941967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482C78-A6BB-4336-B20B-297ABAAC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ED89B0-BCB7-4367-84ED-ADCC0A308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AE0A-5AE2-4E8B-BA59-114DE1D65E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6397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AD45FF-4B4E-4D5B-9F26-CCF8B980BD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A7DA1F-8195-47B0-BF56-ECACD820E1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62A385-AFCA-4D39-BAA8-63DFC420F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D8742-77D6-4A9F-9D70-B015B941967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32DD08-8183-49C1-9542-6758AABA3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40796-3009-409A-AB6D-36E1417E3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AE0A-5AE2-4E8B-BA59-114DE1D65E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6825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43A62-DC4D-429F-9B96-92ED558C4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561CC-FCFE-4033-8594-6433F34E77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848F4-E716-444A-A49B-68E3DF32A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D8742-77D6-4A9F-9D70-B015B941967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D1A340-D013-420A-AED3-13CF88B73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32957D-EE33-43E8-BEB1-7DB7930F3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AE0A-5AE2-4E8B-BA59-114DE1D65E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2653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E4B94-4C0D-4A25-83D9-6D729725E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598CE4-A4C8-4658-9227-F644A63CBA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6181E-236A-4BFC-BECB-CF1870AAC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D8742-77D6-4A9F-9D70-B015B941967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B8D15F-73AF-4980-BF42-4E4650670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31C0E-995C-42AB-90D0-F3AA8C092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AE0A-5AE2-4E8B-BA59-114DE1D65E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078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3830C-98AC-456C-96D6-A9C84C80A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268D59-51AC-4A16-89A2-F2281D2255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C6F5EB-B020-42A2-AF18-B4E0BF134B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697EBC-83C5-4E4D-A36D-EE3C551E3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D8742-77D6-4A9F-9D70-B015B941967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97F699-C2D3-45F4-9089-8AE35042A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B4F259-55BE-4770-91A6-2A8406C83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AE0A-5AE2-4E8B-BA59-114DE1D65E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2115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F7496-54C9-4409-A058-45F7910B5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91118F-F5D8-4029-BA6B-5099D2810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95C423-0CDA-403A-88E0-F50B1A6C1B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62CFF1-6878-4C49-B645-E2FE783B24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BE7ECA-DF5A-4205-9E61-CEC95E0158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1EE9FC-C885-4DA6-8B28-7A696130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D8742-77D6-4A9F-9D70-B015B941967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19F3B8-D1A9-4086-A018-507FDB2C6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90A427-F8DE-4CFF-9DC0-F9846697A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AE0A-5AE2-4E8B-BA59-114DE1D65E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3552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5D9F1B-D800-482A-A52F-944B6441F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93E0C6-2FCE-4B53-9F64-7D64D93AE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D8742-77D6-4A9F-9D70-B015B941967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475DA1-4766-41CE-B004-9B5D688A6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00531C-BE4F-498B-90F5-9F75975FD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AE0A-5AE2-4E8B-BA59-114DE1D65E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7469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FFCD23-4CCB-4D11-90CF-873C4BA53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D8742-77D6-4A9F-9D70-B015B941967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09BCF4-6105-4D43-9643-48222A897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1B83D8-BB27-447A-BB5F-7F31BBF13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AE0A-5AE2-4E8B-BA59-114DE1D65E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2079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F199B-6CB4-4367-9239-E91BC6EE5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50CBC9-7666-40AE-AF8A-406AA40046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0D1720-AF9D-4C1F-A890-3DCAB995A7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EFD6B9-F738-4E5C-B141-7B64C9DBA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D8742-77D6-4A9F-9D70-B015B941967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9013A0-A5B8-4323-A7E8-30705DEBF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6BACCA-7E54-4957-BA8A-629477B1E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AE0A-5AE2-4E8B-BA59-114DE1D65E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8284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3D5EF-B3FE-4510-9A9A-7F6CA90EC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94626F-143E-473F-8C2E-EF8857D495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B3B0DE-250D-4042-B3A0-03B51B5CB4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7F68EE-6E1F-48D7-91DE-B3A1CC79C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D8742-77D6-4A9F-9D70-B015B941967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02E522-BC68-4B91-BA9A-B2EBF78FD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FD6643-8BDA-4C6C-8715-C15BA9410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AE0A-5AE2-4E8B-BA59-114DE1D65E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5876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ACE3B9-DEF9-4649-AF42-E82F38D3D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8B82F8-330F-4148-A4C4-47CE0BBCD1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ABA933-BBC2-484C-A1EC-A5F5DBB21F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D8742-77D6-4A9F-9D70-B015B941967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56726C-34B2-42D1-A00C-9B0A72A2A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EB68F1-7304-40C5-B091-200090A4D9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FAE0A-5AE2-4E8B-BA59-114DE1D65E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086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DFC20BE-9620-462F-8C23-37908EFE78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0200"/>
            <a:ext cx="9144000" cy="3450771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Christ You wept when grief was raw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felt for those who mourned their friend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Come close to where we would not be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hold us numbed by this life's end</a:t>
            </a:r>
          </a:p>
        </p:txBody>
      </p:sp>
    </p:spTree>
    <p:extLst>
      <p:ext uri="{BB962C8B-B14F-4D97-AF65-F5344CB8AC3E}">
        <p14:creationId xmlns:p14="http://schemas.microsoft.com/office/powerpoint/2010/main" val="2494115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DFC20BE-9620-462F-8C23-37908EFE78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5900"/>
            <a:ext cx="9144000" cy="277177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 well-loved voice is silent now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we have much we meant to say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Collect our lost and wandering words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keep them till the endless day</a:t>
            </a:r>
          </a:p>
        </p:txBody>
      </p:sp>
    </p:spTree>
    <p:extLst>
      <p:ext uri="{BB962C8B-B14F-4D97-AF65-F5344CB8AC3E}">
        <p14:creationId xmlns:p14="http://schemas.microsoft.com/office/powerpoint/2010/main" val="595804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DFC20BE-9620-462F-8C23-37908EFE78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57300"/>
            <a:ext cx="9144000" cy="286702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3</a:t>
            </a:r>
          </a:p>
          <a:p>
            <a:r>
              <a:rPr lang="en-AU" sz="4000" dirty="0">
                <a:solidFill>
                  <a:schemeClr val="bg1"/>
                </a:solidFill>
              </a:rPr>
              <a:t>We try to hold what is not here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fear for what we do not know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Oh take our hands in Yours Good Lord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free us to let our friend go</a:t>
            </a:r>
          </a:p>
        </p:txBody>
      </p:sp>
    </p:spTree>
    <p:extLst>
      <p:ext uri="{BB962C8B-B14F-4D97-AF65-F5344CB8AC3E}">
        <p14:creationId xmlns:p14="http://schemas.microsoft.com/office/powerpoint/2010/main" val="3808543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DFC20BE-9620-462F-8C23-37908EFE78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66850"/>
            <a:ext cx="9144000" cy="284797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4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all our loneliness and doubt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Through what we cannot realise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Address us from Your empty tomb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tell us that life never dies</a:t>
            </a:r>
          </a:p>
          <a:p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66F070F-76EE-49D1-BBDB-595FE46EBF29}"/>
              </a:ext>
            </a:extLst>
          </p:cNvPr>
          <p:cNvSpPr/>
          <p:nvPr/>
        </p:nvSpPr>
        <p:spPr>
          <a:xfrm>
            <a:off x="200025" y="5737563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3788723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Graham Maule | John L. Bell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1989 WGRG, c/o Iona Community, Glasgow, Scotland (Admin. by Willow Publishing Pty. Ltd.)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903259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192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2022-02-24T07:39:39Z</dcterms:created>
  <dcterms:modified xsi:type="dcterms:W3CDTF">2023-08-10T03:01:58Z</dcterms:modified>
</cp:coreProperties>
</file>